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6250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SIVABHARATHI L</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 622021104103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126</TotalTime>
  <Words>672</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33</cp:revision>
  <dcterms:modified xsi:type="dcterms:W3CDTF">2024-04-09T09:08:11Z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